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97" r:id="rId2"/>
    <p:sldId id="276" r:id="rId3"/>
    <p:sldId id="265" r:id="rId4"/>
    <p:sldId id="266" r:id="rId5"/>
    <p:sldId id="287" r:id="rId6"/>
    <p:sldId id="288" r:id="rId7"/>
    <p:sldId id="282" r:id="rId8"/>
    <p:sldId id="283" r:id="rId9"/>
    <p:sldId id="284" r:id="rId10"/>
    <p:sldId id="268" r:id="rId11"/>
    <p:sldId id="271" r:id="rId12"/>
    <p:sldId id="289" r:id="rId13"/>
    <p:sldId id="290" r:id="rId14"/>
    <p:sldId id="291" r:id="rId15"/>
    <p:sldId id="292" r:id="rId16"/>
    <p:sldId id="273" r:id="rId17"/>
    <p:sldId id="293" r:id="rId18"/>
    <p:sldId id="274" r:id="rId19"/>
    <p:sldId id="294" r:id="rId20"/>
    <p:sldId id="275" r:id="rId21"/>
    <p:sldId id="298" r:id="rId22"/>
    <p:sldId id="295" r:id="rId23"/>
    <p:sldId id="270" r:id="rId24"/>
    <p:sldId id="296" r:id="rId25"/>
    <p:sldId id="260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CF9BE68-201D-4771-A004-CD9DBE3A91D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CB434BF-0AE2-48A2-93CA-E40863779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411161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«Коррекция нарушений произношения у детей разных национальностей младшего школьного возраста»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Подготовила учитель - логопед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МБОУ МО г.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Нягань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 НОШ № 11»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Драницына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Татьяна Николаевна</a:t>
            </a:r>
            <a:endParaRPr lang="ru-RU" sz="1400" dirty="0"/>
          </a:p>
        </p:txBody>
      </p:sp>
      <p:pic>
        <p:nvPicPr>
          <p:cNvPr id="4" name="Picture 2" descr="C:\Users\Семья\Desktop\Earth_Da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428868"/>
            <a:ext cx="3786447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764705"/>
            <a:ext cx="7125113" cy="109265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и произношение звуков детей -мигрантов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000240"/>
            <a:ext cx="7125112" cy="38585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Несмотря на то, что дети из семей мигрантов – выходцы из разных регионов и носители разных языков, можно выделить ряд характерных для неславянской речи особенностей звукопроизношения. Во-первых, прослеживается, отсутствие мягких вариантов фонем употребляются без смягчения. Во-вторых, в родном языке детей нет звука ЛЬ, употребляемого в обратных слогах (в сочетаниях ЛИ, ЛЯ, ЛЕ, ЛЁ, ЛЮ этот звук произносится правильно). Также здесь можно назвать  смягчение отдельных согласных звуков, если они произносятся в сочетании с гласным Ы.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sz="2500" dirty="0"/>
          </a:p>
        </p:txBody>
      </p:sp>
    </p:spTree>
    <p:extLst>
      <p:ext uri="{BB962C8B-B14F-4D97-AF65-F5344CB8AC3E}">
        <p14:creationId xmlns="" xmlns:p14="http://schemas.microsoft.com/office/powerpoint/2010/main" val="29727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3" y="785795"/>
            <a:ext cx="6643734" cy="1214446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4414" y="714356"/>
            <a:ext cx="6643734" cy="500871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азербайджанском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языке отсутствует скопление согласных при одном гласном в начале слова. У азербайджанца слово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пожалуйста»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звучать как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пажялюста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звуки « ж» и « л» в его языке мягче русских и т. д. </a:t>
            </a:r>
          </a:p>
        </p:txBody>
      </p:sp>
    </p:spTree>
    <p:extLst>
      <p:ext uri="{BB962C8B-B14F-4D97-AF65-F5344CB8AC3E}">
        <p14:creationId xmlns="" xmlns:p14="http://schemas.microsoft.com/office/powerpoint/2010/main" val="425751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714357"/>
            <a:ext cx="6965245" cy="64294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со звуками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7215238" cy="457203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«Хлопни, если услышишь в слове звук [А] или любой другой звук»</a:t>
            </a:r>
          </a:p>
          <a:p>
            <a:pPr>
              <a:buNone/>
            </a:pPr>
            <a:endParaRPr lang="ru-RU" sz="7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Учить ребенка выделять заданный звук из слова.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Ход</a:t>
            </a:r>
            <a:endParaRPr lang="ru-RU" sz="72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Взрослый.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Я назову цепочку слов. Если ты услышишь в слове звук [А], хлопни в ладоши, вот так (взрослый хлопает один раз). Слушай и будь внимательным.</a:t>
            </a:r>
          </a:p>
          <a:p>
            <a:pPr>
              <a:buNone/>
            </a:pPr>
            <a:r>
              <a:rPr lang="ru-RU" sz="7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Рекомендации.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Произносите слова медленно, выделяя звук [А] голосом (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аааист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). По окончании игры уточните, почему ребенок не хлопал, когда произносились слова, где нет звука [А].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[А]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Аист, роза, мак, лак, рак, бак, астра, автобус, адрес, арбуз, Айболит, Алёнка, апельсин, Аня, арфа, акула, утка, книга, барабан, лестница.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Ель, енот, липа, море, мост, сон, дом, облако, ветер, вишня, торт, вести,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ведро, ежи, шнур, филин, луг, пирожное, дождь, клоун</a:t>
            </a:r>
            <a:r>
              <a:rPr lang="ru-RU" sz="7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42918"/>
            <a:ext cx="6965245" cy="857257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Игра «Три слова»</a:t>
            </a: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7215238" cy="450059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 Учить ребенка самостоятельно определять место звука в слове.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Ход</a:t>
            </a:r>
            <a:endParaRPr lang="ru-RU" sz="6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Взрослый.</a:t>
            </a:r>
            <a:r>
              <a:rPr lang="ru-RU" sz="6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Я назову три слова, а ты назови звук, который встречается в каждом слове: автобус, аист, арбуз; </a:t>
            </a:r>
          </a:p>
          <a:p>
            <a:pPr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Ребенок.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Звук [А].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Взрослый.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Где ты услышал звук [А] в слове: в начале, в середине или в конце слова?</a:t>
            </a:r>
          </a:p>
          <a:p>
            <a:pPr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Ребенок.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В начале слова.</a:t>
            </a:r>
          </a:p>
          <a:p>
            <a:pPr>
              <a:buNone/>
            </a:pPr>
            <a:r>
              <a:rPr lang="ru-RU" sz="6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Рекомендации.</a:t>
            </a:r>
            <a:r>
              <a:rPr lang="ru-RU" sz="6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Если ребенок успешно выделяет заданный звук в начале слова, то предложите цепочку из слов, в которых звук находится в конце слова, а затем в середине. Надо помнить, что ребенку легче выделять заданный звук в начале и в конце слова и труднее всего услышать звук в середине слова. Учитывайте эту особенность восприятия ребенком звуков из слова.</a:t>
            </a:r>
          </a:p>
          <a:p>
            <a:pPr>
              <a:buNone/>
            </a:pP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Автобус, аист, арбуз;                  адрес, апельсин, Айболит;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Бак, лак, мак;                               рак, платье, палка;                                     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Утка, книга, лестница;                книга, ворона, природа.</a:t>
            </a: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Майка, мак, малина;                    марка, мойка, мох.</a:t>
            </a:r>
          </a:p>
          <a:p>
            <a:endParaRPr lang="ru-RU" sz="6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857232"/>
            <a:ext cx="6929486" cy="4865837"/>
          </a:xfrm>
        </p:spPr>
        <p:txBody>
          <a:bodyPr/>
          <a:lstStyle/>
          <a:p>
            <a:pPr>
              <a:buNone/>
            </a:pP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Татары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 разговоре на русском языке вместо « о» произносят «у», например: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думуй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пуйдём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вместо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домой пойдём»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Звук «ч»   у них звучит как «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»: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щасто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часто».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714357"/>
            <a:ext cx="6965245" cy="714379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 «Волшебники»</a:t>
            </a:r>
            <a:endParaRPr lang="ru-RU" sz="2400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28736"/>
            <a:ext cx="7000924" cy="45720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                                          </a:t>
            </a:r>
            <a:endParaRPr lang="ru-RU" dirty="0" smtClean="0"/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Учить детей заменять один звук в слове другим. Вызвать интерес и желание играть со словами.</a:t>
            </a:r>
          </a:p>
          <a:p>
            <a:pPr>
              <a:buNone/>
            </a:pPr>
            <a:r>
              <a:rPr lang="ru-RU" sz="8000" b="1" u="sng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      Ход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Взрослый</a:t>
            </a:r>
            <a:r>
              <a:rPr lang="ru-RU" sz="8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Сегодня мы будем волшебниками. С помощью звуков мы научимся изменять слова. Я буду называть слова, а ты первый звук в слове будешь заменять звуком [Ч] или другим…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     [ч]                     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пас-час             сан-чан            каша-чаша        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сушь-чушь       сайка-чайка     пасть-часть    </a:t>
            </a:r>
          </a:p>
          <a:p>
            <a:pPr>
              <a:buNone/>
            </a:pPr>
            <a:r>
              <a:rPr lang="ru-RU" sz="8000" b="1" u="sng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Получится новое слово, если добавить звук [Ч] или любой другой звук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но..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ноч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       мя..мяч      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..ткач   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кирпи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..кирпич     сила..сил</a:t>
            </a: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клю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..-ключ     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гра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..-грач              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..-луч                   </a:t>
            </a:r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857232"/>
            <a:ext cx="7072362" cy="48658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таджиков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правильному русскому произношению 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следует обратить на произношение гласного Ы, как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усваиваемого звука. Практика показывает, что вместо Ы уча-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щиеся-таджики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произносят и пишут И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рИбы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рЫбы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344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14357"/>
            <a:ext cx="6965245" cy="857256"/>
          </a:xfrm>
        </p:spPr>
        <p:txBody>
          <a:bodyPr>
            <a:noAutofit/>
          </a:bodyPr>
          <a:lstStyle/>
          <a:p>
            <a:r>
              <a:rPr lang="ru-RU" sz="2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 Звуки подружились»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357299"/>
            <a:ext cx="6929486" cy="31432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Взрослый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предлагает подружить звуки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Сейчас мы с вами подружим согласные звуки с гласными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Приготовьте ладошки. На одну ладошку мы посадим звук Х, на другую Ы. Соедините ладошки и произнесите слог ХЫ, звук М, звук Ы, слог МЫ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А сейчас мальчикам я подарю звук Т, а девочкам звук Ы. Повернитесь друг к другу соедините ладошки и произнесите слог ТЫ, мальчикам П, девочкам Ы (ПЫ) и т.д.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Дети, соединяя, ладошки произносят получившиеся звуки.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Users\Семья\Desktop\IMG_187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357694"/>
            <a:ext cx="25003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785794"/>
            <a:ext cx="6965245" cy="1214446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857232"/>
            <a:ext cx="6858048" cy="48658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туркменском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языке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произносится как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вместо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цирк»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Буква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русского языка обозначает сложный    звуковой комплекс, присущий русскому языку, в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некотором отношении напоминающий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тс.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правильного произношения звука [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] нужно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произносить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тс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 быстро, чтобы этот звуковой комплекс осознался в конечном счёте как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неразложимый единый звук.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37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85794"/>
            <a:ext cx="7000924" cy="49372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«Что лишнее?»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месту звука в слове.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ЦИРК, ЦИФРА, ОГУРЕ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ПАЛЕЦ, ОВЦА, ЛЕДЕНЕ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ЦАПЛЯ, МОЛОДЕЦ, ОГУРЕ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«Назови женскую профессию»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—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обратить внимание ребенка на появление звука [Ц] в новом слове).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Учитель — учительница, воспитатель — ..., писатель — ...,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художник </a:t>
            </a:r>
            <a:r>
              <a:rPr lang="ru-RU" dirty="0" smtClean="0"/>
              <a:t>— ...,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охотник — ..., укротитель — ...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 «Во что положим?»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 (обратить внимание ребенка на появление звука [Ц] в новом слове).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Вафли положим в вафельницу, хлеб — ..., конфеты — ..., мыло- ….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2"/>
            <a:ext cx="7125113" cy="590465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В настоящее время </a:t>
            </a:r>
            <a:r>
              <a:rPr lang="ru-RU" sz="3100" dirty="0"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п</a:t>
            </a:r>
            <a:r>
              <a:rPr lang="ru-RU" sz="3100" dirty="0" smtClean="0"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>роблема коррекционного обучения, воспитания и социализации детей, овладевающих русским языком как вторым, в нашем регионе становится все более актуальной в связи с расширением межнациональных культурных контактов. </a:t>
            </a:r>
            <a:r>
              <a:rPr lang="ru-RU" sz="3100" i="1" dirty="0" smtClean="0"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ea typeface="Verdana" panose="020B0604030504040204" pitchFamily="34" charset="0"/>
                <a:cs typeface="Times New Roman" pitchFamily="18" charset="0"/>
              </a:rPr>
            </a:br>
            <a:endParaRPr lang="ru-RU" sz="3100" i="1" dirty="0">
              <a:latin typeface="Times New Roman" pitchFamily="18" charset="0"/>
              <a:ea typeface="Verdana" panose="020B0604030504040204" pitchFamily="34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980728"/>
            <a:ext cx="6777267" cy="480572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>
                  <a:solidFill>
                    <a:sysClr val="windowText" lastClr="000000"/>
                  </a:solidFill>
                </a:ln>
              </a:rPr>
              <a:t>                                                                                                               </a:t>
            </a: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925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85794"/>
            <a:ext cx="6965245" cy="1202485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785794"/>
            <a:ext cx="7072362" cy="49372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лезгинском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языке нет звука [ы] и твердых согласных, а в русском [ы] является результатом влияния твердых согласных на [и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].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После определенной тренировки в зависимости от фонетической позиции билингвы начинают заменять [ы] дифтонгами [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] или [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ыу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] мыло [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мыйла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], было [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быуло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].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327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Семья\Desktop\IMG_187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071546"/>
            <a:ext cx="34290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мья\Desktop\IMG_187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71810"/>
            <a:ext cx="3730216" cy="28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714357"/>
            <a:ext cx="6965245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Компьютерные игры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6373593" cy="408001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C:\Users\Семья\Desktop\IMG_18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мья\Desktop\IMG_188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5" y="1714488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емья\Desktop\IMG_188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214818"/>
            <a:ext cx="292895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714356"/>
            <a:ext cx="6965245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Рекомендации учителя- логопеда педагогам работающим с детьми- мигрантами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2143116"/>
            <a:ext cx="6786610" cy="40719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Важна чёткая артикуляция и проговаривание звуков.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- не редуцировать и не проглатывать окончания;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следить за темпом речи;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Важна подача языкового материала.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 стараться говорить на разные темы;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-фиксировать внимание ребенка на тех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выражениях, которые вы употребляете.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-если контекст ситуации позволяет, повторить слово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или предложение несколько раз.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Задавать вопросы и вести диалог.  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98281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6965245" cy="137714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Взаимодействие учителя-логопеда с родителями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19257"/>
            <a:ext cx="7072362" cy="360381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Родительские      Консультации               Посещение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собрания            (индивидуальные ,   логопедических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групповые)                     занятий        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000232" y="1857364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214810" y="2357430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15008" y="1857364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6834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с детьми-мигрантами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1538" y="2119257"/>
            <a:ext cx="6929486" cy="3603812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результате систематической работы, я добилась продвижений в совершенствовании звукопроизношения у детей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билингвов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Результативность подтверждена наличием положительной динамики в развитии звукопроизношения младших школьников.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738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9690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Дети – мигранты: кто они?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09443" y="1714488"/>
            <a:ext cx="7125112" cy="4378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дети из семей зарубежных мигрантов. Они либо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инофоны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(не владеющие русским языком), либо билингвы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C:\Users\Семья\Desktop\IMG_18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214686"/>
            <a:ext cx="4143404" cy="257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7512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9925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относится к билингвам?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28803"/>
            <a:ext cx="7128792" cy="3000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Билингвы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это дети, растущие в условиях двуязычия в семье. Русский язык для них является вторым языком.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емья\Desktop\ФОТО\IMG_18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214686"/>
            <a:ext cx="2725548" cy="2044162"/>
          </a:xfrm>
          <a:prstGeom prst="rect">
            <a:avLst/>
          </a:prstGeom>
          <a:noFill/>
        </p:spPr>
      </p:pic>
      <p:pic>
        <p:nvPicPr>
          <p:cNvPr id="3075" name="Picture 3" descr="C:\Users\Семья\Desktop\ФОТО\IMG_1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857628"/>
            <a:ext cx="2750299" cy="2062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675649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642919"/>
            <a:ext cx="6965245" cy="12144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логопедической работы с детьми мигрантами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71678"/>
            <a:ext cx="7000924" cy="36513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основании письма Министерства образования от 7 мая 1999 г. РФ № 682/1112 «Рекомендации по организации обучения детей из семей беженцев и вынужденных переселенцев в общеобразовательных учреждениях Российской Федерации» работа с такой категорией детей должна проводиться в первую очередь учителями начальных классов и учителями русского языка. Однако наличие нарушений в звуковом оформлении речи, лексико-грамматическом строе, фонематическом восприятии, проявления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двуязычных детей препятствуют успешному усвоению учебного материала и требуют специальной логопедической помощи.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85794"/>
            <a:ext cx="6786610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5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соответствии с письмом Министерства образования Российской Федерации от 14 декабря 2000 г. № 2 «Об организации работы логопедического пункта общеобразовательного учреждения», «в логопедический пункт зачисляются обучающиеся общеобразовательного учреждения, имеющие нарушения в развитии устной и письменной речи на родном языке (общее недоразвитие речи различной степени выраженности; фонетико-фонематическое недоразвитие речи: фонематическое недоразвитие речи нарушения чтения и письма, обусловленные общим, фонетико-фонематическим, фонематическим недоразвитием речи)».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9"/>
            <a:ext cx="6965245" cy="121444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над коррекцией правильного звукопроизношения,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 детьми- мигрантами 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Семья\Desktop\ФОТО\IMG_18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714620"/>
            <a:ext cx="2071702" cy="155377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rot="10800000" flipV="1">
            <a:off x="1071538" y="2071678"/>
            <a:ext cx="70009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Подготовка артикуляционного аппарата к постановке звуков. 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2000240"/>
            <a:ext cx="521497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Выработка правильного речевого дыхания.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dirty="0"/>
          </a:p>
        </p:txBody>
      </p:sp>
      <p:pic>
        <p:nvPicPr>
          <p:cNvPr id="12" name="Рисунок 11" descr="C:\Users\Семья\Desktop\ФОТО\IMG_18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572008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Семья\Desktop\ФОТО\IMG_18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572008"/>
            <a:ext cx="235745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6965245" cy="100013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Введение звука в открытые и закрытые слоги. Введение звука в слова (начало, середина, конец слова).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2928934"/>
            <a:ext cx="6196405" cy="27941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Автоматизация слов в предложении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чистоговорки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скороговорки, самостоятельно составленные предложения, составление предложений по картинкам).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C:\Users\Семья\Desktop\ФОТО\IMG_18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500174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емья\Desktop\ФОТО\IMG_18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286256"/>
            <a:ext cx="25003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263191" cy="23256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714356"/>
            <a:ext cx="6196405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5.Автоматизация звука в самостоятельной речи (стихи, рассказы, пересказы сказок).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6.Дифференциация звуков.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На всех этапах параллельно  необходимо работать над развитием фонематического слуха. </a:t>
            </a:r>
          </a:p>
          <a:p>
            <a:endParaRPr lang="ru-RU" dirty="0"/>
          </a:p>
        </p:txBody>
      </p:sp>
      <p:pic>
        <p:nvPicPr>
          <p:cNvPr id="4" name="Рисунок 3" descr="C:\Users\Семья\Desktop\ФОТО\IMG_18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357298"/>
            <a:ext cx="235745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Семья\Desktop\IMG_187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571876"/>
            <a:ext cx="2500330" cy="165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3795</TotalTime>
  <Words>870</Words>
  <Application>Microsoft Office PowerPoint</Application>
  <PresentationFormat>Экран (4:3)</PresentationFormat>
  <Paragraphs>151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Кнопка</vt:lpstr>
      <vt:lpstr>  «Коррекция нарушений произношения у детей разных национальностей младшего школьного возраста»                                              Подготовила учитель - логопед                                                                                         МБОУ МО г. Нягань « НОШ № 11»                                                                                    Драницына Татьяна Николаевна</vt:lpstr>
      <vt:lpstr>  В настоящее время проблема коррекционного обучения, воспитания и социализации детей, овладевающих русским языком как вторым, в нашем регионе становится все более актуальной в связи с расширением межнациональных культурных контактов.  </vt:lpstr>
      <vt:lpstr> Дети – мигранты: кто они?</vt:lpstr>
      <vt:lpstr>Кто же относится к билингвам?</vt:lpstr>
      <vt:lpstr>Организация логопедической работы с детьми мигрантами</vt:lpstr>
      <vt:lpstr>Слайд 6</vt:lpstr>
      <vt:lpstr>Работа над коррекцией правильного звукопроизношения,  с детьми- мигрантами .</vt:lpstr>
      <vt:lpstr> 3. Введение звука в открытые и закрытые слоги. Введение звука в слова (начало, середина, конец слова). </vt:lpstr>
      <vt:lpstr>Слайд 9</vt:lpstr>
      <vt:lpstr> Особенности и произношение звуков детей -мигрантов</vt:lpstr>
      <vt:lpstr>Слайд 11</vt:lpstr>
      <vt:lpstr>Игры со звуками</vt:lpstr>
      <vt:lpstr> Игра «Три слова»</vt:lpstr>
      <vt:lpstr>Слайд 14</vt:lpstr>
      <vt:lpstr>Игра «Волшебники»</vt:lpstr>
      <vt:lpstr>Слайд 16</vt:lpstr>
      <vt:lpstr>Игра « Звуки подружились» </vt:lpstr>
      <vt:lpstr>Слайд 18</vt:lpstr>
      <vt:lpstr>Слайд 19</vt:lpstr>
      <vt:lpstr>Слайд 20</vt:lpstr>
      <vt:lpstr>Слайд 21</vt:lpstr>
      <vt:lpstr> Компьютерные игры</vt:lpstr>
      <vt:lpstr> Рекомендации учителя- логопеда педагогам работающим с детьми- мигрантами</vt:lpstr>
      <vt:lpstr>Взаимодействие учителя-логопеда с родителями  </vt:lpstr>
      <vt:lpstr>Результаты работы с детьми-мигрантами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логопедической работы с детьми-мигрантами в начальной школе</dc:title>
  <dc:creator>Драницына ТН.</dc:creator>
  <cp:lastModifiedBy>Семья</cp:lastModifiedBy>
  <cp:revision>144</cp:revision>
  <dcterms:created xsi:type="dcterms:W3CDTF">2016-04-08T08:27:00Z</dcterms:created>
  <dcterms:modified xsi:type="dcterms:W3CDTF">2016-04-23T07:13:55Z</dcterms:modified>
</cp:coreProperties>
</file>